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797675" cy="9928225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fif"/><Relationship Id="rId5" Type="http://schemas.openxmlformats.org/officeDocument/2006/relationships/image" Target="../media/image4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00" y="391268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18" y="382370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6897771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10.05.2022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</a:t>
            </a:r>
            <a:r>
              <a:rPr lang="tr-TR" sz="1800" b="1" i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tr-TR" sz="1800" b="1" i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12:00-12:20 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143076" y="4836371"/>
            <a:ext cx="5296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FİLİZ KADAGAN BAHADIR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21518012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23194" y="5331886"/>
            <a:ext cx="6201592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Poliüretan-</a:t>
            </a:r>
            <a:r>
              <a:rPr lang="tr-TR" sz="2400" b="1" u="sng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Polisiloksan</a:t>
            </a:r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Polimerlerin Geliştirilmesi ve Bitüm Uygulamaları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Prof.Dr.Tarık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 EREN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761416" y="1656259"/>
            <a:ext cx="3983684" cy="3191195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3" b="15123"/>
          <a:stretch/>
        </p:blipFill>
        <p:spPr>
          <a:xfrm>
            <a:off x="2785951" y="2493333"/>
            <a:ext cx="1919275" cy="17850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6" name="Resim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37" y="7114442"/>
            <a:ext cx="1689709" cy="1577759"/>
          </a:xfrm>
          <a:prstGeom prst="rect">
            <a:avLst/>
          </a:prstGeom>
        </p:spPr>
      </p:pic>
      <p:pic>
        <p:nvPicPr>
          <p:cNvPr id="27" name="Resim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365" y="7114442"/>
            <a:ext cx="1768464" cy="1577759"/>
          </a:xfrm>
          <a:prstGeom prst="rect">
            <a:avLst/>
          </a:prstGeom>
        </p:spPr>
      </p:pic>
      <p:pic>
        <p:nvPicPr>
          <p:cNvPr id="28" name="image1.jpe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954179" y="7114607"/>
            <a:ext cx="1683288" cy="1577594"/>
          </a:xfrm>
          <a:prstGeom prst="rect">
            <a:avLst/>
          </a:prstGeom>
        </p:spPr>
      </p:pic>
      <p:pic>
        <p:nvPicPr>
          <p:cNvPr id="29" name="image2.jpe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555727" y="7114442"/>
            <a:ext cx="1367963" cy="157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422</TotalTime>
  <Words>33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33</cp:revision>
  <cp:lastPrinted>2022-05-05T14:17:44Z</cp:lastPrinted>
  <dcterms:created xsi:type="dcterms:W3CDTF">2016-11-29T08:51:08Z</dcterms:created>
  <dcterms:modified xsi:type="dcterms:W3CDTF">2022-05-09T19:13:19Z</dcterms:modified>
</cp:coreProperties>
</file>